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lios\Desktop\&#922;&#945;&#964;&#945;&#947;&#961;&#945;&#966;&#951;&#76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lios\Desktop\&#922;&#945;&#964;&#945;&#947;&#961;&#945;&#966;&#951;&#76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ΓΡΑΦΗΜΑ!$A$1:$A$64</c:f>
              <c:strCache>
                <c:ptCount val="64"/>
                <c:pt idx="0">
                  <c:v>ΑΓΓΛΙΑ</c:v>
                </c:pt>
                <c:pt idx="1">
                  <c:v>ΑΥΣΤΡΑΛΙΑ</c:v>
                </c:pt>
                <c:pt idx="2">
                  <c:v>ΑΥΣΤΡΙΑ</c:v>
                </c:pt>
                <c:pt idx="3">
                  <c:v>ΑΦΡΙΚΗ</c:v>
                </c:pt>
                <c:pt idx="4">
                  <c:v>ΒΕΛΓΙΟ</c:v>
                </c:pt>
                <c:pt idx="5">
                  <c:v>ΒΟΥΛΓΑΡΙΑ</c:v>
                </c:pt>
                <c:pt idx="6">
                  <c:v>ΒΡΑΖΙΛΙΑ</c:v>
                </c:pt>
                <c:pt idx="7">
                  <c:v>ΓΑΛΛΙΑ</c:v>
                </c:pt>
                <c:pt idx="8">
                  <c:v>ΓΕΡΜΑΝΙΑ</c:v>
                </c:pt>
                <c:pt idx="9">
                  <c:v>ΓΕΩΡΓΙΑ</c:v>
                </c:pt>
                <c:pt idx="10">
                  <c:v>ΔΑΝΙΑ</c:v>
                </c:pt>
                <c:pt idx="11">
                  <c:v>ΔΟΜΙΝΙΚΑΝΗ ΔΗΜΟΚΡΑΤΙΑ</c:v>
                </c:pt>
                <c:pt idx="12">
                  <c:v>ΕΛΒΕΤΙΑ</c:v>
                </c:pt>
                <c:pt idx="13">
                  <c:v>ΕΛΛΑΔΑ</c:v>
                </c:pt>
                <c:pt idx="14">
                  <c:v>ΕΣΘΟΝΙΑ</c:v>
                </c:pt>
                <c:pt idx="15">
                  <c:v>Η.Π.Α.</c:v>
                </c:pt>
                <c:pt idx="16">
                  <c:v>ΙΑΠΩΝΙΑ</c:v>
                </c:pt>
                <c:pt idx="17">
                  <c:v>ΙΝΔΙΑ</c:v>
                </c:pt>
                <c:pt idx="18">
                  <c:v>ΙΝΔΟΝΗΣΙΑ</c:v>
                </c:pt>
                <c:pt idx="19">
                  <c:v>ΙΟΡΔΑΝΙΑ</c:v>
                </c:pt>
                <c:pt idx="20">
                  <c:v>ΙΡΑΚ </c:v>
                </c:pt>
                <c:pt idx="21">
                  <c:v>ΙΡΑΝ </c:v>
                </c:pt>
                <c:pt idx="22">
                  <c:v>ΙΡΛΑΝΔΙΑ</c:v>
                </c:pt>
                <c:pt idx="23">
                  <c:v>ΙΣΠΑΝΙΑ</c:v>
                </c:pt>
                <c:pt idx="24">
                  <c:v>ΙΣΡΑΗΛ</c:v>
                </c:pt>
                <c:pt idx="25">
                  <c:v>ΙΤΑΛΙΑ</c:v>
                </c:pt>
                <c:pt idx="26">
                  <c:v>ΚΑΝΑΔΑΣ</c:v>
                </c:pt>
                <c:pt idx="27">
                  <c:v>ΚΙΝΑ</c:v>
                </c:pt>
                <c:pt idx="28">
                  <c:v>ΚΟΡΕΑ</c:v>
                </c:pt>
                <c:pt idx="29">
                  <c:v>ΚΟΣΟΒΟ</c:v>
                </c:pt>
                <c:pt idx="30">
                  <c:v>ΚΡΟΑΤΙΑ</c:v>
                </c:pt>
                <c:pt idx="31">
                  <c:v>ΚΥΠΡΟΣ</c:v>
                </c:pt>
                <c:pt idx="32">
                  <c:v>ΛΑΤΙΝΙΚΗ ΑΜΕΡΙΚΗ</c:v>
                </c:pt>
                <c:pt idx="33">
                  <c:v>ΛΕΤΟΝΙΑ</c:v>
                </c:pt>
                <c:pt idx="34">
                  <c:v>ΛΙΒΑΝΟΣ</c:v>
                </c:pt>
                <c:pt idx="35">
                  <c:v>ΛΙΘΟΥΑΝΙΑ</c:v>
                </c:pt>
                <c:pt idx="36">
                  <c:v>ΛΟΥΞΕΜΒΟΥΡΓΟ</c:v>
                </c:pt>
                <c:pt idx="37">
                  <c:v>ΜΑΚΕΔΟΝΙΑ</c:v>
                </c:pt>
                <c:pt idx="38">
                  <c:v>ΜΑΛΑΙΣΙΑ</c:v>
                </c:pt>
                <c:pt idx="39">
                  <c:v>ΜΑΛΤΑ</c:v>
                </c:pt>
                <c:pt idx="40">
                  <c:v>ΜΑΥΡΟΒΟΥΝΙΟ</c:v>
                </c:pt>
                <c:pt idx="41">
                  <c:v>ΝΕΑ ΖΗΛΑΝΔΙΑ</c:v>
                </c:pt>
                <c:pt idx="42">
                  <c:v>ΝΟΡΒΗΓΙΑ</c:v>
                </c:pt>
                <c:pt idx="43">
                  <c:v>ΟΛΛΑΝΔΙΑ</c:v>
                </c:pt>
                <c:pt idx="44">
                  <c:v>ΟΥΓΓΑΡΙΑ</c:v>
                </c:pt>
                <c:pt idx="45">
                  <c:v>ΟΥΚΡΑΝΙΑ</c:v>
                </c:pt>
                <c:pt idx="46">
                  <c:v>ΠΑΚΙΣΤΑΝ</c:v>
                </c:pt>
                <c:pt idx="47">
                  <c:v>ΠΑΛΑΙΣΤΙΝΗ</c:v>
                </c:pt>
                <c:pt idx="48">
                  <c:v>ΠΕΡΣΙΑ</c:v>
                </c:pt>
                <c:pt idx="49">
                  <c:v>ΠΟΛΩΝΙΑ</c:v>
                </c:pt>
                <c:pt idx="50">
                  <c:v>ΠΟΡΤΟΓΑΛΙΑ</c:v>
                </c:pt>
                <c:pt idx="51">
                  <c:v>ΡΟΥΜΑΝΙΑ</c:v>
                </c:pt>
                <c:pt idx="52">
                  <c:v>ΡΩΣΙΑ</c:v>
                </c:pt>
                <c:pt idx="53">
                  <c:v>ΣΕΡΒΙΑ</c:v>
                </c:pt>
                <c:pt idx="54">
                  <c:v>ΣΙΓΚΑΠΟΥΡΗ</c:v>
                </c:pt>
                <c:pt idx="55">
                  <c:v>ΣΚΩΤΙΑ</c:v>
                </c:pt>
                <c:pt idx="56">
                  <c:v>ΣΛΟΒΑΚΙΑ</c:v>
                </c:pt>
                <c:pt idx="57">
                  <c:v>ΣΛΟΒΕΝΙΑ</c:v>
                </c:pt>
                <c:pt idx="58">
                  <c:v>ΣΟΥΗΔΙΑ</c:v>
                </c:pt>
                <c:pt idx="59">
                  <c:v>ΣΥΡΙΑ</c:v>
                </c:pt>
                <c:pt idx="60">
                  <c:v>ΤΑΙΒΑΝ</c:v>
                </c:pt>
                <c:pt idx="61">
                  <c:v>ΤΟΥΡΚΙΑ</c:v>
                </c:pt>
                <c:pt idx="62">
                  <c:v>ΤΣΕΧΙΑ</c:v>
                </c:pt>
                <c:pt idx="63">
                  <c:v>ΦΙΝΛΑΝΔΙΑ</c:v>
                </c:pt>
              </c:strCache>
            </c:strRef>
          </c:cat>
          <c:val>
            <c:numRef>
              <c:f>ΓΡΑΦΗΜΑ!$B$1:$B$64</c:f>
              <c:numCache>
                <c:formatCode>General</c:formatCode>
                <c:ptCount val="64"/>
                <c:pt idx="0">
                  <c:v>318</c:v>
                </c:pt>
                <c:pt idx="1">
                  <c:v>124</c:v>
                </c:pt>
                <c:pt idx="2">
                  <c:v>80</c:v>
                </c:pt>
                <c:pt idx="3">
                  <c:v>11</c:v>
                </c:pt>
                <c:pt idx="4">
                  <c:v>165</c:v>
                </c:pt>
                <c:pt idx="5">
                  <c:v>67</c:v>
                </c:pt>
                <c:pt idx="6">
                  <c:v>60</c:v>
                </c:pt>
                <c:pt idx="7">
                  <c:v>2106</c:v>
                </c:pt>
                <c:pt idx="8">
                  <c:v>1484</c:v>
                </c:pt>
                <c:pt idx="9">
                  <c:v>2</c:v>
                </c:pt>
                <c:pt idx="10">
                  <c:v>46</c:v>
                </c:pt>
                <c:pt idx="11">
                  <c:v>2</c:v>
                </c:pt>
                <c:pt idx="12">
                  <c:v>210</c:v>
                </c:pt>
                <c:pt idx="13">
                  <c:v>1029</c:v>
                </c:pt>
                <c:pt idx="14">
                  <c:v>18</c:v>
                </c:pt>
                <c:pt idx="15">
                  <c:v>2864</c:v>
                </c:pt>
                <c:pt idx="16">
                  <c:v>37</c:v>
                </c:pt>
                <c:pt idx="17">
                  <c:v>46</c:v>
                </c:pt>
                <c:pt idx="18">
                  <c:v>53</c:v>
                </c:pt>
                <c:pt idx="19">
                  <c:v>5</c:v>
                </c:pt>
                <c:pt idx="20">
                  <c:v>3</c:v>
                </c:pt>
                <c:pt idx="21">
                  <c:v>2</c:v>
                </c:pt>
                <c:pt idx="22">
                  <c:v>30</c:v>
                </c:pt>
                <c:pt idx="23">
                  <c:v>549</c:v>
                </c:pt>
                <c:pt idx="24">
                  <c:v>988</c:v>
                </c:pt>
                <c:pt idx="25">
                  <c:v>744</c:v>
                </c:pt>
                <c:pt idx="26">
                  <c:v>262</c:v>
                </c:pt>
                <c:pt idx="27">
                  <c:v>256</c:v>
                </c:pt>
                <c:pt idx="28">
                  <c:v>239</c:v>
                </c:pt>
                <c:pt idx="29">
                  <c:v>5</c:v>
                </c:pt>
                <c:pt idx="30">
                  <c:v>8</c:v>
                </c:pt>
                <c:pt idx="31">
                  <c:v>53</c:v>
                </c:pt>
                <c:pt idx="32">
                  <c:v>108</c:v>
                </c:pt>
                <c:pt idx="33">
                  <c:v>12</c:v>
                </c:pt>
                <c:pt idx="34">
                  <c:v>12</c:v>
                </c:pt>
                <c:pt idx="35">
                  <c:v>8</c:v>
                </c:pt>
                <c:pt idx="36">
                  <c:v>5</c:v>
                </c:pt>
                <c:pt idx="37">
                  <c:v>10</c:v>
                </c:pt>
                <c:pt idx="38">
                  <c:v>29</c:v>
                </c:pt>
                <c:pt idx="39">
                  <c:v>3</c:v>
                </c:pt>
                <c:pt idx="40">
                  <c:v>7</c:v>
                </c:pt>
                <c:pt idx="41">
                  <c:v>1</c:v>
                </c:pt>
                <c:pt idx="42">
                  <c:v>12</c:v>
                </c:pt>
                <c:pt idx="43">
                  <c:v>283</c:v>
                </c:pt>
                <c:pt idx="44">
                  <c:v>8</c:v>
                </c:pt>
                <c:pt idx="45">
                  <c:v>11</c:v>
                </c:pt>
                <c:pt idx="46">
                  <c:v>2</c:v>
                </c:pt>
                <c:pt idx="47">
                  <c:v>3</c:v>
                </c:pt>
                <c:pt idx="48">
                  <c:v>2</c:v>
                </c:pt>
                <c:pt idx="49">
                  <c:v>202</c:v>
                </c:pt>
                <c:pt idx="50">
                  <c:v>15</c:v>
                </c:pt>
                <c:pt idx="51">
                  <c:v>220</c:v>
                </c:pt>
                <c:pt idx="52">
                  <c:v>44</c:v>
                </c:pt>
                <c:pt idx="53">
                  <c:v>91</c:v>
                </c:pt>
                <c:pt idx="54">
                  <c:v>11</c:v>
                </c:pt>
                <c:pt idx="55">
                  <c:v>3</c:v>
                </c:pt>
                <c:pt idx="56">
                  <c:v>3</c:v>
                </c:pt>
                <c:pt idx="57">
                  <c:v>116</c:v>
                </c:pt>
                <c:pt idx="58">
                  <c:v>27</c:v>
                </c:pt>
                <c:pt idx="59">
                  <c:v>4</c:v>
                </c:pt>
                <c:pt idx="60">
                  <c:v>22</c:v>
                </c:pt>
                <c:pt idx="61">
                  <c:v>49</c:v>
                </c:pt>
                <c:pt idx="62">
                  <c:v>27</c:v>
                </c:pt>
                <c:pt idx="6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53600"/>
        <c:axId val="79755520"/>
      </c:barChart>
      <c:catAx>
        <c:axId val="79753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9755520"/>
        <c:crosses val="autoZero"/>
        <c:auto val="1"/>
        <c:lblAlgn val="ctr"/>
        <c:lblOffset val="100"/>
        <c:noMultiLvlLbl val="0"/>
      </c:catAx>
      <c:valAx>
        <c:axId val="7975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9753600"/>
        <c:crosses val="autoZero"/>
        <c:crossBetween val="between"/>
      </c:valAx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dPt>
            <c:idx val="23"/>
            <c:bubble3D val="0"/>
          </c:dPt>
          <c:dPt>
            <c:idx val="24"/>
            <c:bubble3D val="0"/>
          </c:dPt>
          <c:dPt>
            <c:idx val="25"/>
            <c:bubble3D val="0"/>
          </c:dPt>
          <c:dPt>
            <c:idx val="26"/>
            <c:bubble3D val="0"/>
          </c:dPt>
          <c:dPt>
            <c:idx val="27"/>
            <c:bubble3D val="0"/>
          </c:dPt>
          <c:dPt>
            <c:idx val="28"/>
            <c:bubble3D val="0"/>
          </c:dPt>
          <c:dPt>
            <c:idx val="29"/>
            <c:bubble3D val="0"/>
          </c:dPt>
          <c:dPt>
            <c:idx val="30"/>
            <c:bubble3D val="0"/>
          </c:dPt>
          <c:dPt>
            <c:idx val="31"/>
            <c:bubble3D val="0"/>
          </c:dPt>
          <c:dPt>
            <c:idx val="32"/>
            <c:bubble3D val="0"/>
          </c:dPt>
          <c:dPt>
            <c:idx val="33"/>
            <c:bubble3D val="0"/>
          </c:dPt>
          <c:dPt>
            <c:idx val="34"/>
            <c:bubble3D val="0"/>
          </c:dPt>
          <c:dPt>
            <c:idx val="35"/>
            <c:bubble3D val="0"/>
          </c:dPt>
          <c:dPt>
            <c:idx val="36"/>
            <c:bubble3D val="0"/>
          </c:dPt>
          <c:dPt>
            <c:idx val="37"/>
            <c:bubble3D val="0"/>
          </c:dPt>
          <c:dPt>
            <c:idx val="38"/>
            <c:bubble3D val="0"/>
          </c:dPt>
          <c:dPt>
            <c:idx val="39"/>
            <c:bubble3D val="0"/>
          </c:dPt>
          <c:dPt>
            <c:idx val="40"/>
            <c:bubble3D val="0"/>
          </c:dPt>
          <c:dPt>
            <c:idx val="41"/>
            <c:bubble3D val="0"/>
          </c:dPt>
          <c:dPt>
            <c:idx val="42"/>
            <c:bubble3D val="0"/>
          </c:dPt>
          <c:dPt>
            <c:idx val="43"/>
            <c:bubble3D val="0"/>
          </c:dPt>
          <c:dPt>
            <c:idx val="44"/>
            <c:bubble3D val="0"/>
          </c:dPt>
          <c:dPt>
            <c:idx val="45"/>
            <c:bubble3D val="0"/>
          </c:dPt>
          <c:dPt>
            <c:idx val="46"/>
            <c:bubble3D val="0"/>
          </c:dPt>
          <c:dPt>
            <c:idx val="47"/>
            <c:bubble3D val="0"/>
          </c:dPt>
          <c:dPt>
            <c:idx val="48"/>
            <c:bubble3D val="0"/>
          </c:dPt>
          <c:dPt>
            <c:idx val="49"/>
            <c:bubble3D val="0"/>
          </c:dPt>
          <c:dPt>
            <c:idx val="50"/>
            <c:bubble3D val="0"/>
          </c:dPt>
          <c:dPt>
            <c:idx val="51"/>
            <c:bubble3D val="0"/>
          </c:dPt>
          <c:dPt>
            <c:idx val="52"/>
            <c:bubble3D val="0"/>
          </c:dPt>
          <c:dPt>
            <c:idx val="53"/>
            <c:bubble3D val="0"/>
          </c:dPt>
          <c:dPt>
            <c:idx val="54"/>
            <c:bubble3D val="0"/>
          </c:dPt>
          <c:dPt>
            <c:idx val="55"/>
            <c:bubble3D val="0"/>
          </c:dPt>
          <c:dPt>
            <c:idx val="56"/>
            <c:bubble3D val="0"/>
          </c:dPt>
          <c:dPt>
            <c:idx val="57"/>
            <c:bubble3D val="0"/>
          </c:dPt>
          <c:dPt>
            <c:idx val="58"/>
            <c:bubble3D val="0"/>
          </c:dPt>
          <c:dPt>
            <c:idx val="59"/>
            <c:bubble3D val="0"/>
          </c:dPt>
          <c:dPt>
            <c:idx val="60"/>
            <c:bubble3D val="0"/>
          </c:dPt>
          <c:dPt>
            <c:idx val="61"/>
            <c:bubble3D val="0"/>
          </c:dPt>
          <c:dPt>
            <c:idx val="62"/>
            <c:bubble3D val="0"/>
          </c:dPt>
          <c:dPt>
            <c:idx val="63"/>
            <c:bubble3D val="0"/>
          </c:dPt>
          <c:dLbls>
            <c:delete val="1"/>
          </c:dLbls>
          <c:cat>
            <c:strRef>
              <c:f>ΓΡΑΦΗΜΑ!$A$1:$A$64</c:f>
              <c:strCache>
                <c:ptCount val="64"/>
                <c:pt idx="0">
                  <c:v>ΑΓΓΛΙΑ</c:v>
                </c:pt>
                <c:pt idx="1">
                  <c:v>ΑΥΣΤΡΑΛΙΑ</c:v>
                </c:pt>
                <c:pt idx="2">
                  <c:v>ΑΥΣΤΡΙΑ</c:v>
                </c:pt>
                <c:pt idx="3">
                  <c:v>ΑΦΡΙΚΗ</c:v>
                </c:pt>
                <c:pt idx="4">
                  <c:v>ΒΕΛΓΙΟ</c:v>
                </c:pt>
                <c:pt idx="5">
                  <c:v>ΒΟΥΛΓΑΡΙΑ</c:v>
                </c:pt>
                <c:pt idx="6">
                  <c:v>ΒΡΑΖΙΛΙΑ</c:v>
                </c:pt>
                <c:pt idx="7">
                  <c:v>ΓΑΛΛΙΑ</c:v>
                </c:pt>
                <c:pt idx="8">
                  <c:v>ΓΕΡΜΑΝΙΑ</c:v>
                </c:pt>
                <c:pt idx="9">
                  <c:v>ΓΕΩΡΓΙΑ</c:v>
                </c:pt>
                <c:pt idx="10">
                  <c:v>ΔΑΝΙΑ</c:v>
                </c:pt>
                <c:pt idx="11">
                  <c:v>ΔΟΜΙΝΙΚΑΝΗ ΔΗΜΟΚΡΑΤΙΑ</c:v>
                </c:pt>
                <c:pt idx="12">
                  <c:v>ΕΛΒΕΤΙΑ</c:v>
                </c:pt>
                <c:pt idx="13">
                  <c:v>ΕΛΛΑΔΑ</c:v>
                </c:pt>
                <c:pt idx="14">
                  <c:v>ΕΣΘΟΝΙΑ</c:v>
                </c:pt>
                <c:pt idx="15">
                  <c:v>Η.Π.Α.</c:v>
                </c:pt>
                <c:pt idx="16">
                  <c:v>ΙΑΠΩΝΙΑ</c:v>
                </c:pt>
                <c:pt idx="17">
                  <c:v>ΙΝΔΙΑ</c:v>
                </c:pt>
                <c:pt idx="18">
                  <c:v>ΙΝΔΟΝΗΣΙΑ</c:v>
                </c:pt>
                <c:pt idx="19">
                  <c:v>ΙΟΡΔΑΝΙΑ</c:v>
                </c:pt>
                <c:pt idx="20">
                  <c:v>ΙΡΑΚ </c:v>
                </c:pt>
                <c:pt idx="21">
                  <c:v>ΙΡΑΝ </c:v>
                </c:pt>
                <c:pt idx="22">
                  <c:v>ΙΡΛΑΝΔΙΑ</c:v>
                </c:pt>
                <c:pt idx="23">
                  <c:v>ΙΣΠΑΝΙΑ</c:v>
                </c:pt>
                <c:pt idx="24">
                  <c:v>ΙΣΡΑΗΛ</c:v>
                </c:pt>
                <c:pt idx="25">
                  <c:v>ΙΤΑΛΙΑ</c:v>
                </c:pt>
                <c:pt idx="26">
                  <c:v>ΚΑΝΑΔΑΣ</c:v>
                </c:pt>
                <c:pt idx="27">
                  <c:v>ΚΙΝΑ</c:v>
                </c:pt>
                <c:pt idx="28">
                  <c:v>ΚΟΡΕΑ</c:v>
                </c:pt>
                <c:pt idx="29">
                  <c:v>ΚΟΣΟΒΟ</c:v>
                </c:pt>
                <c:pt idx="30">
                  <c:v>ΚΡΟΑΤΙΑ</c:v>
                </c:pt>
                <c:pt idx="31">
                  <c:v>ΚΥΠΡΟΣ</c:v>
                </c:pt>
                <c:pt idx="32">
                  <c:v>ΛΑΤΙΝΙΚΗ ΑΜΕΡΙΚΗ</c:v>
                </c:pt>
                <c:pt idx="33">
                  <c:v>ΛΕΤΟΝΙΑ</c:v>
                </c:pt>
                <c:pt idx="34">
                  <c:v>ΛΙΒΑΝΟΣ</c:v>
                </c:pt>
                <c:pt idx="35">
                  <c:v>ΛΙΘΟΥΑΝΙΑ</c:v>
                </c:pt>
                <c:pt idx="36">
                  <c:v>ΛΟΥΞΕΜΒΟΥΡΓΟ</c:v>
                </c:pt>
                <c:pt idx="37">
                  <c:v>ΜΑΚΕΔΟΝΙΑ</c:v>
                </c:pt>
                <c:pt idx="38">
                  <c:v>ΜΑΛΑΙΣΙΑ</c:v>
                </c:pt>
                <c:pt idx="39">
                  <c:v>ΜΑΛΤΑ</c:v>
                </c:pt>
                <c:pt idx="40">
                  <c:v>ΜΑΥΡΟΒΟΥΝΙΟ</c:v>
                </c:pt>
                <c:pt idx="41">
                  <c:v>ΝΕΑ ΖΗΛΑΝΔΙΑ</c:v>
                </c:pt>
                <c:pt idx="42">
                  <c:v>ΝΟΡΒΗΓΙΑ</c:v>
                </c:pt>
                <c:pt idx="43">
                  <c:v>ΟΛΛΑΝΔΙΑ</c:v>
                </c:pt>
                <c:pt idx="44">
                  <c:v>ΟΥΓΓΑΡΙΑ</c:v>
                </c:pt>
                <c:pt idx="45">
                  <c:v>ΟΥΚΡΑΝΙΑ</c:v>
                </c:pt>
                <c:pt idx="46">
                  <c:v>ΠΑΚΙΣΤΑΝ</c:v>
                </c:pt>
                <c:pt idx="47">
                  <c:v>ΠΑΛΑΙΣΤΙΝΗ</c:v>
                </c:pt>
                <c:pt idx="48">
                  <c:v>ΠΕΡΣΙΑ</c:v>
                </c:pt>
                <c:pt idx="49">
                  <c:v>ΠΟΛΩΝΙΑ</c:v>
                </c:pt>
                <c:pt idx="50">
                  <c:v>ΠΟΡΤΟΓΑΛΙΑ</c:v>
                </c:pt>
                <c:pt idx="51">
                  <c:v>ΡΟΥΜΑΝΙΑ</c:v>
                </c:pt>
                <c:pt idx="52">
                  <c:v>ΡΩΣΙΑ</c:v>
                </c:pt>
                <c:pt idx="53">
                  <c:v>ΣΕΡΒΙΑ</c:v>
                </c:pt>
                <c:pt idx="54">
                  <c:v>ΣΙΓΚΑΠΟΥΡΗ</c:v>
                </c:pt>
                <c:pt idx="55">
                  <c:v>ΣΚΩΤΙΑ</c:v>
                </c:pt>
                <c:pt idx="56">
                  <c:v>ΣΛΟΒΑΚΙΑ</c:v>
                </c:pt>
                <c:pt idx="57">
                  <c:v>ΣΛΟΒΕΝΙΑ</c:v>
                </c:pt>
                <c:pt idx="58">
                  <c:v>ΣΟΥΗΔΙΑ</c:v>
                </c:pt>
                <c:pt idx="59">
                  <c:v>ΣΥΡΙΑ</c:v>
                </c:pt>
                <c:pt idx="60">
                  <c:v>ΤΑΙΒΑΝ</c:v>
                </c:pt>
                <c:pt idx="61">
                  <c:v>ΤΟΥΡΚΙΑ</c:v>
                </c:pt>
                <c:pt idx="62">
                  <c:v>ΤΣΕΧΙΑ</c:v>
                </c:pt>
                <c:pt idx="63">
                  <c:v>ΦΙΝΛΑΝΔΙΑ</c:v>
                </c:pt>
              </c:strCache>
            </c:strRef>
          </c:cat>
          <c:val>
            <c:numRef>
              <c:f>ΓΡΑΦΗΜΑ!$B$1:$B$64</c:f>
              <c:numCache>
                <c:formatCode>General</c:formatCode>
                <c:ptCount val="64"/>
                <c:pt idx="0">
                  <c:v>318</c:v>
                </c:pt>
                <c:pt idx="1">
                  <c:v>124</c:v>
                </c:pt>
                <c:pt idx="2">
                  <c:v>80</c:v>
                </c:pt>
                <c:pt idx="3">
                  <c:v>11</c:v>
                </c:pt>
                <c:pt idx="4">
                  <c:v>165</c:v>
                </c:pt>
                <c:pt idx="5">
                  <c:v>67</c:v>
                </c:pt>
                <c:pt idx="6">
                  <c:v>60</c:v>
                </c:pt>
                <c:pt idx="7">
                  <c:v>2106</c:v>
                </c:pt>
                <c:pt idx="8">
                  <c:v>1484</c:v>
                </c:pt>
                <c:pt idx="9">
                  <c:v>2</c:v>
                </c:pt>
                <c:pt idx="10">
                  <c:v>46</c:v>
                </c:pt>
                <c:pt idx="11">
                  <c:v>2</c:v>
                </c:pt>
                <c:pt idx="12">
                  <c:v>210</c:v>
                </c:pt>
                <c:pt idx="13">
                  <c:v>1029</c:v>
                </c:pt>
                <c:pt idx="14">
                  <c:v>18</c:v>
                </c:pt>
                <c:pt idx="15">
                  <c:v>2864</c:v>
                </c:pt>
                <c:pt idx="16">
                  <c:v>37</c:v>
                </c:pt>
                <c:pt idx="17">
                  <c:v>46</c:v>
                </c:pt>
                <c:pt idx="18">
                  <c:v>53</c:v>
                </c:pt>
                <c:pt idx="19">
                  <c:v>5</c:v>
                </c:pt>
                <c:pt idx="20">
                  <c:v>3</c:v>
                </c:pt>
                <c:pt idx="21">
                  <c:v>2</c:v>
                </c:pt>
                <c:pt idx="22">
                  <c:v>30</c:v>
                </c:pt>
                <c:pt idx="23">
                  <c:v>549</c:v>
                </c:pt>
                <c:pt idx="24">
                  <c:v>988</c:v>
                </c:pt>
                <c:pt idx="25">
                  <c:v>744</c:v>
                </c:pt>
                <c:pt idx="26">
                  <c:v>262</c:v>
                </c:pt>
                <c:pt idx="27">
                  <c:v>256</c:v>
                </c:pt>
                <c:pt idx="28">
                  <c:v>239</c:v>
                </c:pt>
                <c:pt idx="29">
                  <c:v>5</c:v>
                </c:pt>
                <c:pt idx="30">
                  <c:v>8</c:v>
                </c:pt>
                <c:pt idx="31">
                  <c:v>53</c:v>
                </c:pt>
                <c:pt idx="32">
                  <c:v>108</c:v>
                </c:pt>
                <c:pt idx="33">
                  <c:v>12</c:v>
                </c:pt>
                <c:pt idx="34">
                  <c:v>12</c:v>
                </c:pt>
                <c:pt idx="35">
                  <c:v>8</c:v>
                </c:pt>
                <c:pt idx="36">
                  <c:v>5</c:v>
                </c:pt>
                <c:pt idx="37">
                  <c:v>10</c:v>
                </c:pt>
                <c:pt idx="38">
                  <c:v>29</c:v>
                </c:pt>
                <c:pt idx="39">
                  <c:v>3</c:v>
                </c:pt>
                <c:pt idx="40">
                  <c:v>7</c:v>
                </c:pt>
                <c:pt idx="41">
                  <c:v>1</c:v>
                </c:pt>
                <c:pt idx="42">
                  <c:v>12</c:v>
                </c:pt>
                <c:pt idx="43">
                  <c:v>283</c:v>
                </c:pt>
                <c:pt idx="44">
                  <c:v>8</c:v>
                </c:pt>
                <c:pt idx="45">
                  <c:v>11</c:v>
                </c:pt>
                <c:pt idx="46">
                  <c:v>2</c:v>
                </c:pt>
                <c:pt idx="47">
                  <c:v>3</c:v>
                </c:pt>
                <c:pt idx="48">
                  <c:v>2</c:v>
                </c:pt>
                <c:pt idx="49">
                  <c:v>202</c:v>
                </c:pt>
                <c:pt idx="50">
                  <c:v>15</c:v>
                </c:pt>
                <c:pt idx="51">
                  <c:v>220</c:v>
                </c:pt>
                <c:pt idx="52">
                  <c:v>44</c:v>
                </c:pt>
                <c:pt idx="53">
                  <c:v>91</c:v>
                </c:pt>
                <c:pt idx="54">
                  <c:v>11</c:v>
                </c:pt>
                <c:pt idx="55">
                  <c:v>3</c:v>
                </c:pt>
                <c:pt idx="56">
                  <c:v>3</c:v>
                </c:pt>
                <c:pt idx="57">
                  <c:v>116</c:v>
                </c:pt>
                <c:pt idx="58">
                  <c:v>27</c:v>
                </c:pt>
                <c:pt idx="59">
                  <c:v>4</c:v>
                </c:pt>
                <c:pt idx="60">
                  <c:v>22</c:v>
                </c:pt>
                <c:pt idx="61">
                  <c:v>49</c:v>
                </c:pt>
                <c:pt idx="62">
                  <c:v>27</c:v>
                </c:pt>
                <c:pt idx="6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9755-93E9-41A9-A319-3C933A63B370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D7F0-3B9C-4E65-A6EB-3AEFE0DD13F6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tx2"/>
                </a:solidFill>
              </a:rPr>
              <a:t>ΕΠΙΣΚΕΨΙΜΟΤΗΤΑ </a:t>
            </a:r>
            <a:r>
              <a:rPr lang="en-US" sz="3600" b="1" dirty="0" smtClean="0">
                <a:solidFill>
                  <a:schemeClr val="tx2"/>
                </a:solidFill>
              </a:rPr>
              <a:t>INFO KIOSK </a:t>
            </a:r>
            <a:r>
              <a:rPr lang="el-GR" sz="3600" b="1" dirty="0" smtClean="0">
                <a:solidFill>
                  <a:schemeClr val="tx2"/>
                </a:solidFill>
              </a:rPr>
              <a:t>ΙΣΘΜΟΥ- ΑΠΡΙΛΙΟΣ 2023 </a:t>
            </a:r>
            <a:endParaRPr lang="el-GR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tx2"/>
                </a:solidFill>
              </a:rPr>
              <a:t>ΕΠΙΣΚΕΨΙΜΟΤΗΤΑ </a:t>
            </a:r>
            <a:r>
              <a:rPr lang="en-US" sz="3600" b="1" dirty="0" smtClean="0">
                <a:solidFill>
                  <a:schemeClr val="tx2"/>
                </a:solidFill>
              </a:rPr>
              <a:t>INFO KIOSK </a:t>
            </a:r>
            <a:r>
              <a:rPr lang="el-GR" sz="3600" b="1" dirty="0" smtClean="0">
                <a:solidFill>
                  <a:schemeClr val="tx2"/>
                </a:solidFill>
              </a:rPr>
              <a:t>ΙΣΘΜΟΥ- ΑΠΡΙΛΙΟΣ 2023 </a:t>
            </a:r>
            <a:endParaRPr lang="el-GR" sz="3600" dirty="0"/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429684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WPS Presentation</Application>
  <PresentationFormat>Προβολή στην οθόνη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Θέμα του Office</vt:lpstr>
      <vt:lpstr>ΕΠΙΣΚΕΨΙΜΟΤΗΤΑ INFO KIOSK ΙΣΘΜΟΥ- ΑΠΡΙΛΙΟΣ 2023 </vt:lpstr>
      <vt:lpstr>ΕΠΙΣΚΕΨΙΜΟΤΗΤΑ INFO KIOSK ΙΣΘΜΟΥ- ΑΠΡΙΛΙΟΣ 2023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ΕΠΙΣΚΕΨΙΜΟΤΗΤΑ INFO KIOSK ΙΣΘΜΟΥ- ΑΠΡΙΛΙΟΣ 2023 </dc:title>
  <dc:creator>stelios</dc:creator>
  <cp:lastModifiedBy>Lenovo</cp:lastModifiedBy>
  <cp:revision>2</cp:revision>
  <dcterms:created xsi:type="dcterms:W3CDTF">2023-05-01T10:50:00Z</dcterms:created>
  <dcterms:modified xsi:type="dcterms:W3CDTF">2023-05-02T18:19:41Z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51F1979408B34B1C86EB1BB4B8666C75</vt:lpwstr>
  </property>
  <property fmtid="{D5CDD505-2E9C-101B-9397-08002B2CF9AE}" pid="3" name="KSOProductBuildVer">
    <vt:lpwstr>1033-11.2.0.11537</vt:lpwstr>
  </property>
</Properties>
</file>